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70" r:id="rId12"/>
    <p:sldId id="266" r:id="rId13"/>
    <p:sldId id="267" r:id="rId14"/>
    <p:sldId id="269" r:id="rId15"/>
    <p:sldId id="268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-900" y="-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633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7976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5858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0827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31378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4136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1060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7600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6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134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7805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219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9814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52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55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2752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5560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2333757-7549-43D3-A03E-9E27EAF922C5}" type="datetimeFigureOut">
              <a:rPr lang="de-DE" smtClean="0"/>
              <a:t>02.10.2015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00CFC81-6BFE-4C55-9C1B-6EACDB1BD4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55107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  <p:sldLayoutId id="2147483758" r:id="rId16"/>
    <p:sldLayoutId id="21474837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504303" y="687977"/>
            <a:ext cx="7301548" cy="1767841"/>
          </a:xfrm>
        </p:spPr>
        <p:txBody>
          <a:bodyPr>
            <a:normAutofit fontScale="90000"/>
          </a:bodyPr>
          <a:lstStyle/>
          <a:p>
            <a:r>
              <a:rPr lang="de-DE" sz="12800" dirty="0" smtClean="0"/>
              <a:t>Flyhigh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35132" y="4232366"/>
            <a:ext cx="6392091" cy="2625634"/>
          </a:xfrm>
        </p:spPr>
        <p:txBody>
          <a:bodyPr>
            <a:normAutofit/>
          </a:bodyPr>
          <a:lstStyle/>
          <a:p>
            <a:r>
              <a:rPr lang="de-DE" dirty="0" smtClean="0"/>
              <a:t>Teammitglieder:</a:t>
            </a:r>
          </a:p>
          <a:p>
            <a:r>
              <a:rPr lang="de-DE" dirty="0" smtClean="0"/>
              <a:t>André Müller</a:t>
            </a:r>
          </a:p>
          <a:p>
            <a:r>
              <a:rPr lang="de-DE" dirty="0" smtClean="0"/>
              <a:t>Jonas Bodenstein</a:t>
            </a:r>
          </a:p>
          <a:p>
            <a:r>
              <a:rPr lang="de-DE" dirty="0" smtClean="0"/>
              <a:t>Dominic Schwarbach</a:t>
            </a:r>
          </a:p>
          <a:p>
            <a:r>
              <a:rPr lang="de-DE" dirty="0"/>
              <a:t>Alex Schmidt</a:t>
            </a:r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153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030187" y="250370"/>
            <a:ext cx="8001000" cy="933995"/>
          </a:xfrm>
        </p:spPr>
        <p:txBody>
          <a:bodyPr/>
          <a:lstStyle/>
          <a:p>
            <a:pPr algn="ctr"/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757548" y="6092042"/>
            <a:ext cx="8526483" cy="558140"/>
          </a:xfrm>
        </p:spPr>
        <p:txBody>
          <a:bodyPr>
            <a:noAutofit/>
          </a:bodyPr>
          <a:lstStyle/>
          <a:p>
            <a:pPr algn="ctr"/>
            <a:r>
              <a:rPr lang="de-DE" sz="1400" dirty="0" smtClean="0"/>
              <a:t>Gewonnen nach Abschuss aller Zielscheiben ohne Zeitüberschreitung bzw. Kollision mit Objekten                            Erneuter „Start“ bzw. „Beenden“ des Spiels möglich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345" y="118754"/>
            <a:ext cx="9746200" cy="570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970904" y="261257"/>
            <a:ext cx="8001000" cy="1238795"/>
          </a:xfrm>
        </p:spPr>
        <p:txBody>
          <a:bodyPr/>
          <a:lstStyle/>
          <a:p>
            <a:pPr algn="ctr"/>
            <a:r>
              <a:rPr lang="de-DE" dirty="0" smtClean="0"/>
              <a:t>Wofür gute </a:t>
            </a:r>
            <a:r>
              <a:rPr lang="de-DE" dirty="0" smtClean="0"/>
              <a:t>Note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10388" y="1679243"/>
            <a:ext cx="9557612" cy="4577321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Blip>
                <a:blip r:embed="rId2"/>
              </a:buBlip>
            </a:pPr>
            <a:endParaRPr lang="de-DE" sz="3600" dirty="0" smtClean="0"/>
          </a:p>
          <a:p>
            <a:pPr marL="342900" indent="-342900">
              <a:buBlip>
                <a:blip r:embed="rId2"/>
              </a:buBlip>
            </a:pPr>
            <a:r>
              <a:rPr lang="de-DE" sz="3500" dirty="0" smtClean="0"/>
              <a:t>Umfangreiches und aufwendiges </a:t>
            </a:r>
            <a:endParaRPr lang="de-DE" sz="3500" dirty="0" smtClean="0"/>
          </a:p>
          <a:p>
            <a:r>
              <a:rPr lang="de-DE" sz="3500" dirty="0" smtClean="0"/>
              <a:t>   Spiel</a:t>
            </a:r>
            <a:endParaRPr lang="de-DE" sz="3500" dirty="0" smtClean="0"/>
          </a:p>
          <a:p>
            <a:pPr marL="342900" indent="-342900">
              <a:buBlip>
                <a:blip r:embed="rId2"/>
              </a:buBlip>
            </a:pPr>
            <a:r>
              <a:rPr lang="de-DE" sz="3500" dirty="0" smtClean="0"/>
              <a:t>Gute Teamarbeit</a:t>
            </a:r>
          </a:p>
          <a:p>
            <a:pPr marL="342900" indent="-342900">
              <a:buBlip>
                <a:blip r:embed="rId2"/>
              </a:buBlip>
            </a:pPr>
            <a:r>
              <a:rPr lang="de-DE" sz="3500" dirty="0" smtClean="0"/>
              <a:t>Das Spiel bietet die </a:t>
            </a:r>
            <a:r>
              <a:rPr lang="de-DE" sz="3500" dirty="0" smtClean="0"/>
              <a:t>Möglichkeit,</a:t>
            </a:r>
          </a:p>
          <a:p>
            <a:r>
              <a:rPr lang="de-DE" sz="3500" dirty="0"/>
              <a:t> </a:t>
            </a:r>
            <a:r>
              <a:rPr lang="de-DE" sz="3500" dirty="0" smtClean="0"/>
              <a:t> </a:t>
            </a:r>
            <a:r>
              <a:rPr lang="de-DE" sz="3500" dirty="0" smtClean="0"/>
              <a:t> </a:t>
            </a:r>
            <a:r>
              <a:rPr lang="de-DE" sz="3500" dirty="0" smtClean="0"/>
              <a:t>ein noch nie da gewesenes </a:t>
            </a:r>
            <a:endParaRPr lang="de-DE" sz="3500" dirty="0" smtClean="0"/>
          </a:p>
          <a:p>
            <a:r>
              <a:rPr lang="de-DE" sz="3500" dirty="0"/>
              <a:t> </a:t>
            </a:r>
            <a:r>
              <a:rPr lang="de-DE" sz="3500" dirty="0" smtClean="0"/>
              <a:t>  </a:t>
            </a:r>
            <a:r>
              <a:rPr lang="de-DE" sz="3500" dirty="0" smtClean="0"/>
              <a:t>Fluggefühl </a:t>
            </a:r>
            <a:r>
              <a:rPr lang="de-DE" sz="3500" dirty="0" smtClean="0"/>
              <a:t>zu erleben (mit </a:t>
            </a:r>
            <a:r>
              <a:rPr lang="de-DE" sz="3500" dirty="0" err="1" smtClean="0"/>
              <a:t>Oculus</a:t>
            </a:r>
            <a:r>
              <a:rPr lang="de-DE" sz="3500" dirty="0" smtClean="0"/>
              <a:t>)</a:t>
            </a:r>
          </a:p>
          <a:p>
            <a:pPr marL="342900" indent="-342900">
              <a:buBlip>
                <a:blip r:embed="rId2"/>
              </a:buBlip>
            </a:pPr>
            <a:r>
              <a:rPr lang="de-DE" sz="3500" dirty="0" smtClean="0"/>
              <a:t>Gute Interaktion von allen Objekten</a:t>
            </a:r>
          </a:p>
          <a:p>
            <a:pPr marL="342900" indent="-342900">
              <a:buBlip>
                <a:blip r:embed="rId2"/>
              </a:buBlip>
            </a:pP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415071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970904" y="261257"/>
            <a:ext cx="8001000" cy="1238795"/>
          </a:xfrm>
        </p:spPr>
        <p:txBody>
          <a:bodyPr/>
          <a:lstStyle/>
          <a:p>
            <a:pPr algn="ctr"/>
            <a:r>
              <a:rPr lang="de-DE" dirty="0" smtClean="0"/>
              <a:t>Zeitplan vs. Realität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15138" y="1736393"/>
            <a:ext cx="9937342" cy="4577321"/>
          </a:xfrm>
        </p:spPr>
        <p:txBody>
          <a:bodyPr>
            <a:normAutofit/>
          </a:bodyPr>
          <a:lstStyle/>
          <a:p>
            <a:pPr marL="342900" indent="-342900">
              <a:buBlip>
                <a:blip r:embed="rId2"/>
              </a:buBlip>
            </a:pPr>
            <a:endParaRPr lang="de-DE" sz="4000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579541"/>
              </p:ext>
            </p:extLst>
          </p:nvPr>
        </p:nvGraphicFramePr>
        <p:xfrm>
          <a:off x="211181" y="1542144"/>
          <a:ext cx="11805921" cy="5169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3681"/>
                <a:gridCol w="3826933"/>
                <a:gridCol w="3935307"/>
              </a:tblGrid>
              <a:tr h="978634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Meilensteine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Geplante Zeit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Wirkliche</a:t>
                      </a:r>
                      <a:r>
                        <a:rPr lang="de-DE" baseline="0" dirty="0" smtClean="0"/>
                        <a:t> Zeit</a:t>
                      </a:r>
                      <a:endParaRPr lang="de-DE" dirty="0"/>
                    </a:p>
                  </a:txBody>
                  <a:tcPr/>
                </a:tc>
              </a:tr>
              <a:tr h="1813449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Steuerung</a:t>
                      </a:r>
                      <a:r>
                        <a:rPr lang="de-DE" baseline="0" dirty="0" smtClean="0"/>
                        <a:t> Flugzeug/Kamera</a:t>
                      </a:r>
                    </a:p>
                    <a:p>
                      <a:pPr algn="ctr"/>
                      <a:r>
                        <a:rPr lang="de-DE" dirty="0" smtClean="0"/>
                        <a:t>Steuerung Projektile</a:t>
                      </a:r>
                    </a:p>
                    <a:p>
                      <a:pPr algn="ctr"/>
                      <a:r>
                        <a:rPr lang="de-DE" dirty="0" smtClean="0"/>
                        <a:t>Erstellung/Platzierung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Zielscheiben</a:t>
                      </a:r>
                    </a:p>
                    <a:p>
                      <a:pPr algn="ctr"/>
                      <a:r>
                        <a:rPr lang="de-DE" dirty="0" smtClean="0"/>
                        <a:t>Interaktion von allen</a:t>
                      </a:r>
                      <a:r>
                        <a:rPr lang="de-DE" baseline="0" dirty="0" smtClean="0"/>
                        <a:t> Objekten</a:t>
                      </a:r>
                    </a:p>
                    <a:p>
                      <a:pPr algn="ctr"/>
                      <a:r>
                        <a:rPr lang="de-DE" baseline="0" dirty="0" smtClean="0"/>
                        <a:t>Kollision Flugzeug/ Projektile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03.08</a:t>
                      </a:r>
                      <a:r>
                        <a:rPr lang="de-DE" baseline="0" dirty="0" smtClean="0"/>
                        <a:t> – 30.08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03.08</a:t>
                      </a:r>
                      <a:r>
                        <a:rPr lang="de-DE" baseline="0" dirty="0" smtClean="0"/>
                        <a:t> – 30.08</a:t>
                      </a:r>
                      <a:endParaRPr lang="de-DE" dirty="0"/>
                    </a:p>
                  </a:txBody>
                  <a:tcPr/>
                </a:tc>
              </a:tr>
              <a:tr h="961078">
                <a:tc>
                  <a:txBody>
                    <a:bodyPr/>
                    <a:lstStyle/>
                    <a:p>
                      <a:pPr algn="ctr"/>
                      <a:r>
                        <a:rPr lang="de-DE" dirty="0" err="1" smtClean="0"/>
                        <a:t>Oculus</a:t>
                      </a:r>
                      <a:r>
                        <a:rPr lang="de-DE" baseline="0" dirty="0" smtClean="0"/>
                        <a:t> Rift</a:t>
                      </a:r>
                    </a:p>
                    <a:p>
                      <a:pPr algn="ctr"/>
                      <a:r>
                        <a:rPr lang="de-DE" baseline="0" dirty="0" smtClean="0"/>
                        <a:t>Fehlerbehebung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31.08 – 20.09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31.08 – 20.09</a:t>
                      </a:r>
                    </a:p>
                    <a:p>
                      <a:pPr algn="ctr"/>
                      <a:endParaRPr lang="de-DE" dirty="0" smtClean="0"/>
                    </a:p>
                    <a:p>
                      <a:pPr algn="ctr"/>
                      <a:r>
                        <a:rPr lang="de-DE" dirty="0" smtClean="0"/>
                        <a:t>Weiterarbeitung am </a:t>
                      </a:r>
                    </a:p>
                    <a:p>
                      <a:pPr algn="ctr"/>
                      <a:r>
                        <a:rPr lang="de-DE" dirty="0" smtClean="0"/>
                        <a:t>1. Meilenstein</a:t>
                      </a:r>
                    </a:p>
                  </a:txBody>
                  <a:tcPr/>
                </a:tc>
              </a:tr>
              <a:tr h="961078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Verschönerung</a:t>
                      </a:r>
                      <a:r>
                        <a:rPr lang="de-DE" baseline="0" dirty="0" smtClean="0"/>
                        <a:t> Objekte</a:t>
                      </a:r>
                    </a:p>
                    <a:p>
                      <a:pPr algn="ctr"/>
                      <a:r>
                        <a:rPr lang="de-DE" baseline="0" dirty="0" smtClean="0"/>
                        <a:t>Interface</a:t>
                      </a:r>
                    </a:p>
                    <a:p>
                      <a:pPr algn="ctr"/>
                      <a:r>
                        <a:rPr lang="de-DE" baseline="0" dirty="0" smtClean="0"/>
                        <a:t>Erstellung Soundeffekte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21.09 – 27.09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Weiterarbeitung</a:t>
                      </a:r>
                      <a:r>
                        <a:rPr lang="de-DE" baseline="0" dirty="0" smtClean="0"/>
                        <a:t> an Meilenstein 2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baseline="0" dirty="0" smtClean="0"/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21.09 – 02.10</a:t>
                      </a:r>
                    </a:p>
                    <a:p>
                      <a:pPr algn="ctr"/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5446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268014" y="0"/>
            <a:ext cx="8001000" cy="882868"/>
          </a:xfrm>
        </p:spPr>
        <p:txBody>
          <a:bodyPr/>
          <a:lstStyle/>
          <a:p>
            <a:pPr algn="ctr"/>
            <a:r>
              <a:rPr lang="de-DE" dirty="0" smtClean="0"/>
              <a:t>Aufgabenverteilung</a:t>
            </a:r>
            <a:endParaRPr lang="de-DE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071168"/>
              </p:ext>
            </p:extLst>
          </p:nvPr>
        </p:nvGraphicFramePr>
        <p:xfrm>
          <a:off x="4319752" y="1007704"/>
          <a:ext cx="7742239" cy="57399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23043"/>
                <a:gridCol w="1160780"/>
                <a:gridCol w="922655"/>
                <a:gridCol w="746443"/>
                <a:gridCol w="889318"/>
              </a:tblGrid>
              <a:tr h="370304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Dominic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André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Alex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Jonas</a:t>
                      </a:r>
                      <a:endParaRPr lang="de-DE" dirty="0"/>
                    </a:p>
                  </a:txBody>
                  <a:tcPr/>
                </a:tc>
              </a:tr>
              <a:tr h="312570">
                <a:tc>
                  <a:txBody>
                    <a:bodyPr/>
                    <a:lstStyle/>
                    <a:p>
                      <a:r>
                        <a:rPr lang="de-DE" dirty="0" smtClean="0"/>
                        <a:t>Tutorials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</a:tr>
              <a:tr h="781425">
                <a:tc>
                  <a:txBody>
                    <a:bodyPr/>
                    <a:lstStyle/>
                    <a:p>
                      <a:r>
                        <a:rPr lang="de-DE" dirty="0" smtClean="0"/>
                        <a:t>Steuerung Flugzeug/Kamera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12</a:t>
                      </a:r>
                      <a:endParaRPr lang="de-DE" dirty="0"/>
                    </a:p>
                  </a:txBody>
                  <a:tcPr/>
                </a:tc>
              </a:tr>
              <a:tr h="546998">
                <a:tc>
                  <a:txBody>
                    <a:bodyPr/>
                    <a:lstStyle/>
                    <a:p>
                      <a:r>
                        <a:rPr lang="de-DE" dirty="0" smtClean="0"/>
                        <a:t>Steuerung Projektile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18</a:t>
                      </a:r>
                      <a:endParaRPr lang="de-DE" dirty="0"/>
                    </a:p>
                  </a:txBody>
                  <a:tcPr/>
                </a:tc>
              </a:tr>
              <a:tr h="781425">
                <a:tc>
                  <a:txBody>
                    <a:bodyPr/>
                    <a:lstStyle/>
                    <a:p>
                      <a:r>
                        <a:rPr lang="de-DE" dirty="0" smtClean="0"/>
                        <a:t>Erstellung Platzierung</a:t>
                      </a:r>
                      <a:r>
                        <a:rPr lang="de-DE" baseline="0" dirty="0" smtClean="0"/>
                        <a:t> Zielscheiben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7</a:t>
                      </a:r>
                      <a:endParaRPr lang="de-DE" dirty="0"/>
                    </a:p>
                  </a:txBody>
                  <a:tcPr/>
                </a:tc>
              </a:tr>
              <a:tr h="47699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Interaktion von allen Objekten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</a:tr>
              <a:tr h="47699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Kollision Flugzeug/Projektile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12</a:t>
                      </a:r>
                      <a:endParaRPr lang="de-DE" dirty="0"/>
                    </a:p>
                  </a:txBody>
                  <a:tcPr/>
                </a:tc>
              </a:tr>
              <a:tr h="312570"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Fehlerbehebung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15</a:t>
                      </a:r>
                      <a:endParaRPr lang="de-DE" dirty="0"/>
                    </a:p>
                  </a:txBody>
                  <a:tcPr/>
                </a:tc>
              </a:tr>
              <a:tr h="312570"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Interface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14</a:t>
                      </a:r>
                      <a:endParaRPr lang="de-DE" dirty="0"/>
                    </a:p>
                  </a:txBody>
                  <a:tcPr/>
                </a:tc>
              </a:tr>
              <a:tr h="476995"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Erstellung Soundeffekte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12</a:t>
                      </a:r>
                      <a:endParaRPr lang="de-DE" dirty="0"/>
                    </a:p>
                  </a:txBody>
                  <a:tcPr/>
                </a:tc>
              </a:tr>
              <a:tr h="312570"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de-DE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Oculus</a:t>
                      </a:r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Rift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</a:t>
                      </a:r>
                      <a:endParaRPr lang="de-DE" dirty="0"/>
                    </a:p>
                  </a:txBody>
                  <a:tcPr/>
                </a:tc>
              </a:tr>
              <a:tr h="312570">
                <a:tc>
                  <a:txBody>
                    <a:bodyPr/>
                    <a:lstStyle/>
                    <a:p>
                      <a:r>
                        <a:rPr lang="de-DE" dirty="0" smtClean="0"/>
                        <a:t>Gesamtzahl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118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123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115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429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954901" y="0"/>
            <a:ext cx="8001000" cy="1238795"/>
          </a:xfrm>
        </p:spPr>
        <p:txBody>
          <a:bodyPr/>
          <a:lstStyle/>
          <a:p>
            <a:pPr algn="ctr"/>
            <a:r>
              <a:rPr lang="de-DE" dirty="0" smtClean="0"/>
              <a:t>Aufgabenverteilung</a:t>
            </a:r>
            <a:endParaRPr lang="de-DE" dirty="0"/>
          </a:p>
        </p:txBody>
      </p:sp>
      <p:pic>
        <p:nvPicPr>
          <p:cNvPr id="6" name="Grafik 5" descr="Bildschirmausschnit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86" y="1513114"/>
            <a:ext cx="1051743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17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970904" y="261257"/>
            <a:ext cx="8001000" cy="1238795"/>
          </a:xfrm>
        </p:spPr>
        <p:txBody>
          <a:bodyPr/>
          <a:lstStyle/>
          <a:p>
            <a:pPr algn="ctr"/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81743" y="1736393"/>
            <a:ext cx="9579428" cy="4577321"/>
          </a:xfrm>
        </p:spPr>
        <p:txBody>
          <a:bodyPr>
            <a:normAutofit/>
          </a:bodyPr>
          <a:lstStyle/>
          <a:p>
            <a:endParaRPr lang="de-DE" sz="4000" dirty="0" smtClean="0"/>
          </a:p>
          <a:p>
            <a:r>
              <a:rPr lang="de-DE" sz="4000" dirty="0" smtClean="0"/>
              <a:t>Vielen Dank für ihre </a:t>
            </a:r>
          </a:p>
          <a:p>
            <a:r>
              <a:rPr lang="de-DE" sz="4000" dirty="0" smtClean="0"/>
              <a:t>Aufmerksamkeit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2755132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947154" y="237507"/>
            <a:ext cx="8001000" cy="1179418"/>
          </a:xfrm>
        </p:spPr>
        <p:txBody>
          <a:bodyPr/>
          <a:lstStyle/>
          <a:p>
            <a:pPr algn="ctr"/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50765" y="1638796"/>
            <a:ext cx="7797786" cy="4164279"/>
          </a:xfrm>
        </p:spPr>
        <p:txBody>
          <a:bodyPr>
            <a:normAutofit/>
          </a:bodyPr>
          <a:lstStyle/>
          <a:p>
            <a:pPr marL="342900" indent="-342900">
              <a:buBlip>
                <a:blip r:embed="rId2"/>
              </a:buBlip>
            </a:pPr>
            <a:r>
              <a:rPr lang="de-DE" sz="3600" dirty="0" smtClean="0"/>
              <a:t>Demo</a:t>
            </a:r>
          </a:p>
          <a:p>
            <a:pPr marL="342900" indent="-342900">
              <a:buBlip>
                <a:blip r:embed="rId2"/>
              </a:buBlip>
            </a:pPr>
            <a:r>
              <a:rPr lang="de-DE" sz="3600" dirty="0" smtClean="0"/>
              <a:t>Systemarchitektur</a:t>
            </a:r>
          </a:p>
          <a:p>
            <a:pPr marL="342900" indent="-342900">
              <a:buBlip>
                <a:blip r:embed="rId2"/>
              </a:buBlip>
            </a:pPr>
            <a:r>
              <a:rPr lang="de-DE" sz="3600" dirty="0" smtClean="0"/>
              <a:t>Wofür eine gute Note</a:t>
            </a:r>
          </a:p>
          <a:p>
            <a:pPr marL="342900" indent="-342900">
              <a:buBlip>
                <a:blip r:embed="rId2"/>
              </a:buBlip>
            </a:pPr>
            <a:r>
              <a:rPr lang="de-DE" sz="3600" dirty="0" smtClean="0"/>
              <a:t>Zeitplan vs. Realität</a:t>
            </a:r>
          </a:p>
          <a:p>
            <a:pPr marL="342900" indent="-342900">
              <a:buBlip>
                <a:blip r:embed="rId2"/>
              </a:buBlip>
            </a:pPr>
            <a:r>
              <a:rPr lang="de-DE" sz="3600" dirty="0" smtClean="0"/>
              <a:t>Aufgabenverteilung</a:t>
            </a:r>
          </a:p>
          <a:p>
            <a:pPr marL="342900" indent="-342900">
              <a:buBlip>
                <a:blip r:embed="rId2"/>
              </a:buBlip>
            </a:pP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370906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851161" y="239485"/>
            <a:ext cx="8001000" cy="1238795"/>
          </a:xfrm>
        </p:spPr>
        <p:txBody>
          <a:bodyPr/>
          <a:lstStyle/>
          <a:p>
            <a:pPr algn="ctr"/>
            <a:r>
              <a:rPr lang="de-DE" dirty="0" smtClean="0"/>
              <a:t>Demo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15138" y="1736393"/>
            <a:ext cx="6909662" cy="4577321"/>
          </a:xfrm>
        </p:spPr>
        <p:txBody>
          <a:bodyPr>
            <a:normAutofit/>
          </a:bodyPr>
          <a:lstStyle/>
          <a:p>
            <a:pPr marL="342900" indent="-342900">
              <a:buBlip>
                <a:blip r:embed="rId2"/>
              </a:buBlip>
            </a:pP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385895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030187" y="250370"/>
            <a:ext cx="8001000" cy="933995"/>
          </a:xfrm>
        </p:spPr>
        <p:txBody>
          <a:bodyPr/>
          <a:lstStyle/>
          <a:p>
            <a:pPr algn="ctr"/>
            <a:r>
              <a:rPr lang="de-DE" dirty="0" smtClean="0"/>
              <a:t>Systemarchitektur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630286" y="5769429"/>
            <a:ext cx="6909662" cy="838200"/>
          </a:xfrm>
        </p:spPr>
        <p:txBody>
          <a:bodyPr>
            <a:normAutofit fontScale="92500"/>
          </a:bodyPr>
          <a:lstStyle/>
          <a:p>
            <a:r>
              <a:rPr lang="de-DE" sz="4000" dirty="0" smtClean="0"/>
              <a:t>Menü nach Starten des Spiels</a:t>
            </a:r>
            <a:endParaRPr lang="de-DE" sz="4000" dirty="0"/>
          </a:p>
        </p:txBody>
      </p:sp>
      <p:sp>
        <p:nvSpPr>
          <p:cNvPr id="6" name="Textfeld 5"/>
          <p:cNvSpPr txBox="1"/>
          <p:nvPr/>
        </p:nvSpPr>
        <p:spPr>
          <a:xfrm>
            <a:off x="2563586" y="5094905"/>
            <a:ext cx="97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vorher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8507186" y="5094905"/>
            <a:ext cx="1251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nachher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550" y="1614489"/>
            <a:ext cx="5719131" cy="3349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615" y="1614489"/>
            <a:ext cx="5747657" cy="3342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644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030187" y="250370"/>
            <a:ext cx="8001000" cy="933995"/>
          </a:xfrm>
        </p:spPr>
        <p:txBody>
          <a:bodyPr/>
          <a:lstStyle/>
          <a:p>
            <a:pPr algn="ctr"/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630286" y="5769429"/>
            <a:ext cx="6909662" cy="838200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de-DE" sz="4000" dirty="0" smtClean="0"/>
              <a:t>Einstellungen nach Klick auf „Start“</a:t>
            </a:r>
          </a:p>
          <a:p>
            <a:pPr algn="ctr"/>
            <a:r>
              <a:rPr lang="de-DE" sz="4000" dirty="0" smtClean="0"/>
              <a:t>Wahl der Zeit und des Fliegers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823" y="141515"/>
            <a:ext cx="9405255" cy="5508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351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030187" y="250370"/>
            <a:ext cx="8001000" cy="933995"/>
          </a:xfrm>
        </p:spPr>
        <p:txBody>
          <a:bodyPr/>
          <a:lstStyle/>
          <a:p>
            <a:pPr algn="ctr"/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630286" y="5769429"/>
            <a:ext cx="6909662" cy="838200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de-DE" sz="4000" dirty="0" smtClean="0"/>
              <a:t>Ansicht des Spiels nach Klick auf Play</a:t>
            </a:r>
          </a:p>
          <a:p>
            <a:pPr algn="ctr"/>
            <a:r>
              <a:rPr lang="de-DE" sz="4000" dirty="0" smtClean="0"/>
              <a:t>Raum mit Flugzeug, Objekten und Zielscheiben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63587" y="5138447"/>
            <a:ext cx="97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vorher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8507188" y="5138447"/>
            <a:ext cx="1251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nachher</a:t>
            </a:r>
            <a:endParaRPr lang="de-DE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2" y="1623673"/>
            <a:ext cx="5720443" cy="33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294" y="1623673"/>
            <a:ext cx="5747656" cy="3366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666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030187" y="250370"/>
            <a:ext cx="8001000" cy="933995"/>
          </a:xfrm>
        </p:spPr>
        <p:txBody>
          <a:bodyPr/>
          <a:lstStyle/>
          <a:p>
            <a:pPr algn="ctr"/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630286" y="5769429"/>
            <a:ext cx="6909662" cy="838200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de-DE" sz="4000" dirty="0"/>
              <a:t>Zielscheibe verschwindet nach Treffer durch einen </a:t>
            </a:r>
            <a:r>
              <a:rPr lang="de-DE" sz="4000" dirty="0" smtClean="0"/>
              <a:t>Schuss und erhöht den Highscore</a:t>
            </a:r>
          </a:p>
          <a:p>
            <a:pPr algn="ctr"/>
            <a:r>
              <a:rPr lang="de-DE" sz="4000" dirty="0"/>
              <a:t>Durch Kollision mit einer Zielscheibe verringert sich der Highscore</a:t>
            </a:r>
          </a:p>
          <a:p>
            <a:pPr algn="ctr"/>
            <a:r>
              <a:rPr lang="de-DE" sz="4000" dirty="0" smtClean="0"/>
              <a:t>Scheibenzähler </a:t>
            </a:r>
            <a:r>
              <a:rPr lang="de-DE" sz="4000" dirty="0"/>
              <a:t>(oben links) verringert sich pro </a:t>
            </a:r>
            <a:r>
              <a:rPr lang="de-DE" sz="4000" dirty="0" smtClean="0"/>
              <a:t>Treffer</a:t>
            </a:r>
          </a:p>
          <a:p>
            <a:pPr algn="ctr"/>
            <a:r>
              <a:rPr lang="de-DE" sz="4000" dirty="0" smtClean="0"/>
              <a:t>Countdown </a:t>
            </a:r>
            <a:r>
              <a:rPr lang="de-DE" sz="4000" dirty="0"/>
              <a:t>(oben </a:t>
            </a:r>
            <a:r>
              <a:rPr lang="de-DE" sz="4000" dirty="0" smtClean="0"/>
              <a:t>links) </a:t>
            </a:r>
            <a:r>
              <a:rPr lang="de-DE" sz="4000" dirty="0"/>
              <a:t>läuft </a:t>
            </a:r>
            <a:r>
              <a:rPr lang="de-DE" sz="4000" dirty="0" smtClean="0"/>
              <a:t>ab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037" y="178129"/>
            <a:ext cx="9145033" cy="5355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721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030187" y="250370"/>
            <a:ext cx="8001000" cy="933995"/>
          </a:xfrm>
        </p:spPr>
        <p:txBody>
          <a:bodyPr/>
          <a:lstStyle/>
          <a:p>
            <a:pPr algn="ctr"/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630286" y="5769429"/>
            <a:ext cx="6909662" cy="838200"/>
          </a:xfrm>
        </p:spPr>
        <p:txBody>
          <a:bodyPr>
            <a:normAutofit fontScale="32500" lnSpcReduction="20000"/>
          </a:bodyPr>
          <a:lstStyle/>
          <a:p>
            <a:pPr algn="ctr"/>
            <a:r>
              <a:rPr lang="de-DE" sz="4000" dirty="0" smtClean="0"/>
              <a:t>Pause Menü durch Drücken der Entertaste</a:t>
            </a:r>
          </a:p>
          <a:p>
            <a:pPr algn="ctr"/>
            <a:r>
              <a:rPr lang="de-DE" sz="4000" dirty="0" smtClean="0"/>
              <a:t>Fortsetzen des Spiels durch Taste „P“ oder durch Klick auf „Weiter“</a:t>
            </a:r>
          </a:p>
          <a:p>
            <a:pPr algn="ctr"/>
            <a:r>
              <a:rPr lang="de-DE" sz="4000" dirty="0" smtClean="0"/>
              <a:t>Mit „Beenden“ schließt das Spiel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911" y="195406"/>
            <a:ext cx="9250878" cy="5417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553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030187" y="250370"/>
            <a:ext cx="8001000" cy="933995"/>
          </a:xfrm>
        </p:spPr>
        <p:txBody>
          <a:bodyPr/>
          <a:lstStyle/>
          <a:p>
            <a:pPr algn="ctr"/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630286" y="5769429"/>
            <a:ext cx="6909662" cy="838200"/>
          </a:xfrm>
        </p:spPr>
        <p:txBody>
          <a:bodyPr>
            <a:normAutofit fontScale="32500" lnSpcReduction="20000"/>
          </a:bodyPr>
          <a:lstStyle/>
          <a:p>
            <a:pPr algn="ctr"/>
            <a:r>
              <a:rPr lang="de-DE" sz="4000" dirty="0" smtClean="0"/>
              <a:t>Game Over nach Zeitüberschreitung oder berühren eines Objektes </a:t>
            </a:r>
          </a:p>
          <a:p>
            <a:pPr algn="ctr"/>
            <a:r>
              <a:rPr lang="de-DE" sz="4000" dirty="0" smtClean="0"/>
              <a:t>Mit Klick auf „Start</a:t>
            </a:r>
            <a:r>
              <a:rPr lang="de-DE" sz="4000" dirty="0" smtClean="0"/>
              <a:t>“ ist ein </a:t>
            </a:r>
            <a:r>
              <a:rPr lang="de-DE" sz="4000" dirty="0" smtClean="0"/>
              <a:t>erneutes Spiel von Beginn an möglich</a:t>
            </a:r>
          </a:p>
          <a:p>
            <a:pPr algn="ctr"/>
            <a:r>
              <a:rPr lang="de-DE" sz="4000" dirty="0" smtClean="0"/>
              <a:t>Mit „Beenden“ schließt die Anwendung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777" y="87087"/>
            <a:ext cx="9475519" cy="5549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876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gment">
  <a:themeElements>
    <a:clrScheme name="Segment">
      <a:dk1>
        <a:sysClr val="windowText" lastClr="000000"/>
      </a:dk1>
      <a:lt1>
        <a:sysClr val="window" lastClr="FFFFFF"/>
      </a:lt1>
      <a:dk2>
        <a:srgbClr val="AD2E03"/>
      </a:dk2>
      <a:lt2>
        <a:srgbClr val="D75626"/>
      </a:lt2>
      <a:accent1>
        <a:srgbClr val="760603"/>
      </a:accent1>
      <a:accent2>
        <a:srgbClr val="FA9C1F"/>
      </a:accent2>
      <a:accent3>
        <a:srgbClr val="D9BB55"/>
      </a:accent3>
      <a:accent4>
        <a:srgbClr val="829551"/>
      </a:accent4>
      <a:accent5>
        <a:srgbClr val="58A28B"/>
      </a:accent5>
      <a:accent6>
        <a:srgbClr val="426480"/>
      </a:accent6>
      <a:hlink>
        <a:srgbClr val="460402"/>
      </a:hlink>
      <a:folHlink>
        <a:srgbClr val="991111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Slice" id="{0507925B-6AC9-4358-8E18-C330545D08F8}" vid="{2903AAAE-3EA5-424A-B142-CC51DC1F897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347</Words>
  <Application>Microsoft Office PowerPoint</Application>
  <PresentationFormat>Benutzerdefiniert</PresentationFormat>
  <Paragraphs>132</Paragraphs>
  <Slides>15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6" baseType="lpstr">
      <vt:lpstr>Segment</vt:lpstr>
      <vt:lpstr>Flyhigh</vt:lpstr>
      <vt:lpstr>Gliederung</vt:lpstr>
      <vt:lpstr>Demo</vt:lpstr>
      <vt:lpstr>Systemarchitektur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Wofür gute Note</vt:lpstr>
      <vt:lpstr>Zeitplan vs. Realität</vt:lpstr>
      <vt:lpstr>Aufgabenverteilung</vt:lpstr>
      <vt:lpstr>Aufgabenverteilung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Flyhigh</dc:title>
  <dc:creator>fdai4156</dc:creator>
  <cp:lastModifiedBy>Andre Müller</cp:lastModifiedBy>
  <cp:revision>24</cp:revision>
  <dcterms:created xsi:type="dcterms:W3CDTF">2015-09-21T11:51:44Z</dcterms:created>
  <dcterms:modified xsi:type="dcterms:W3CDTF">2015-10-02T14:52:08Z</dcterms:modified>
</cp:coreProperties>
</file>

<file path=docProps/thumbnail.jpeg>
</file>